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Lato"/>
      <p:regular r:id="rId28"/>
      <p:bold r:id="rId29"/>
      <p:italic r:id="rId30"/>
      <p:boldItalic r:id="rId31"/>
    </p:embeddedFont>
    <p:embeddedFont>
      <p:font typeface="La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Mohit Ja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26E9887-C61B-4A68-82BB-02D7230E603B}">
  <a:tblStyle styleId="{926E9887-C61B-4A68-82BB-02D7230E60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La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bold.fntdata"/><Relationship Id="rId10" Type="http://schemas.openxmlformats.org/officeDocument/2006/relationships/slide" Target="slides/slide4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7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Lato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3-26T04:04:02.632">
    <p:pos x="196" y="725"/>
    <p:text>alignment could be set to central with increased font size. +ayushg@zendrive.com
_Assigned to you_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EDGE" TargetMode="External"/><Relationship Id="rId3" Type="http://schemas.openxmlformats.org/officeDocument/2006/relationships/hyperlink" Target="https://en.wikipedia.org/wiki/LTE_Advanced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98ab57875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98ab57875_2_0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262f8e3bc_3_4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262f8e3bc_3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assistant -  instead of streaming the whole audio stream to servers - </a:t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instantaneous.</a:t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privacy</a:t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10135e1b5_0_18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10135e1b5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memories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10135e1b5_0_6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10135e1b5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Though in nascent stages, display of 120 Hz will help this +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10135e1b5_0_24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10135e1b5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secure enclave - processor - microkernel - keeps decryption keys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15b5d7988_0_44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15b5d7988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262f8e3bc_4_3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262f8e3bc_4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262f8e3bc_0_17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262f8e3bc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appannie/statistica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chinese manufacturers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161e5a397_1_12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161e5a397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262f8e3bc_0_2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262f8e3bc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262f8e3bc_0_10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262f8e3bc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15b5d7988_0_59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15b5d7988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262f8e3bc_0_24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262f8e3bc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Repeat Questions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262f8e3bc_4_10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262f8e3bc_4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0e4d99563_0_0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0e4d9956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15b5d7988_0_30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15b5d7988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underclocked to save battery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dedicated CPU for mobiles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161e5a397_1_5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161e5a397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 at 60fps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262f8e3bc_0_32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262f8e3bc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games like pubg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image/video editing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15b5d7988_0_87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15b5d7988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EDGE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 (Enhanced Data Rates for GSM Evolution)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LTE Advanced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 (Long Term Evolution Advanced)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Youtube, Tiktok, Instagram, PubG, Pokemon Go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</a:rPr>
              <a:t>There is hardly any app that doesn’t require network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15b5d7988_0_22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15b5d7988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/>
              <a:t>GPS - Zendrive</a:t>
            </a:r>
            <a:br>
              <a:rPr lang="en-US"/>
            </a:br>
            <a:r>
              <a:rPr lang="en-US"/>
              <a:t>Fingerprint for security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10135e1b5_0_0:notes"/>
          <p:cNvSpPr/>
          <p:nvPr>
            <p:ph idx="2" type="sldImg"/>
          </p:nvPr>
        </p:nvSpPr>
        <p:spPr>
          <a:xfrm>
            <a:off x="288636" y="685800"/>
            <a:ext cx="628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10135e1b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For face detection</a:t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 infrared to work in dark</a:t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446758" y="2958875"/>
            <a:ext cx="62505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4666E"/>
              </a:buClr>
              <a:buSzPts val="2400"/>
              <a:buChar char="●"/>
              <a:defRPr sz="2400">
                <a:solidFill>
                  <a:srgbClr val="64666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Char char="○"/>
              <a:defRPr sz="2400">
                <a:solidFill>
                  <a:srgbClr val="48484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Char char="■"/>
              <a:defRPr sz="2400">
                <a:solidFill>
                  <a:srgbClr val="48484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Char char="●"/>
              <a:defRPr sz="2400">
                <a:solidFill>
                  <a:srgbClr val="48484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Char char="○"/>
              <a:defRPr sz="2400">
                <a:solidFill>
                  <a:srgbClr val="48484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Char char="■"/>
              <a:defRPr sz="2400">
                <a:solidFill>
                  <a:srgbClr val="48484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Char char="●"/>
              <a:defRPr sz="2400">
                <a:solidFill>
                  <a:srgbClr val="48484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Char char="○"/>
              <a:defRPr sz="2400">
                <a:solidFill>
                  <a:srgbClr val="48484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2400"/>
              <a:buChar char="■"/>
              <a:defRPr sz="2400">
                <a:solidFill>
                  <a:srgbClr val="484848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46748" y="3558575"/>
            <a:ext cx="625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800"/>
              <a:buNone/>
              <a:defRPr sz="1800">
                <a:solidFill>
                  <a:srgbClr val="96979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800"/>
              <a:buNone/>
              <a:defRPr sz="1800">
                <a:solidFill>
                  <a:srgbClr val="96979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800"/>
              <a:buNone/>
              <a:defRPr sz="1800">
                <a:solidFill>
                  <a:srgbClr val="96979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800"/>
              <a:buNone/>
              <a:defRPr sz="1800">
                <a:solidFill>
                  <a:srgbClr val="96979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800"/>
              <a:buNone/>
              <a:defRPr sz="1800">
                <a:solidFill>
                  <a:srgbClr val="96979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800"/>
              <a:buNone/>
              <a:defRPr sz="1800">
                <a:solidFill>
                  <a:srgbClr val="96979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800"/>
              <a:buNone/>
              <a:defRPr sz="1800">
                <a:solidFill>
                  <a:srgbClr val="96979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800"/>
              <a:buNone/>
              <a:defRPr sz="1800">
                <a:solidFill>
                  <a:srgbClr val="96979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800"/>
              <a:buNone/>
              <a:defRPr sz="1800">
                <a:solidFill>
                  <a:srgbClr val="96979B"/>
                </a:solidFill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5025" y="465000"/>
            <a:ext cx="2233951" cy="2233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;p2"/>
          <p:cNvCxnSpPr/>
          <p:nvPr/>
        </p:nvCxnSpPr>
        <p:spPr>
          <a:xfrm>
            <a:off x="2612550" y="2861450"/>
            <a:ext cx="3918900" cy="0"/>
          </a:xfrm>
          <a:prstGeom prst="straightConnector1">
            <a:avLst/>
          </a:prstGeom>
          <a:noFill/>
          <a:ln cap="flat" cmpd="sng" w="9525">
            <a:solidFill>
              <a:srgbClr val="E6E7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2832450" y="4666600"/>
            <a:ext cx="3479100" cy="3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000"/>
              <a:buNone/>
              <a:defRPr sz="1000">
                <a:solidFill>
                  <a:srgbClr val="96979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000"/>
              <a:buNone/>
              <a:defRPr sz="1000">
                <a:solidFill>
                  <a:srgbClr val="96979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000"/>
              <a:buNone/>
              <a:defRPr sz="1000">
                <a:solidFill>
                  <a:srgbClr val="96979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000"/>
              <a:buNone/>
              <a:defRPr sz="1000">
                <a:solidFill>
                  <a:srgbClr val="96979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000"/>
              <a:buNone/>
              <a:defRPr sz="1000">
                <a:solidFill>
                  <a:srgbClr val="96979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000"/>
              <a:buNone/>
              <a:defRPr sz="1000">
                <a:solidFill>
                  <a:srgbClr val="96979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000"/>
              <a:buNone/>
              <a:defRPr sz="1000">
                <a:solidFill>
                  <a:srgbClr val="96979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000"/>
              <a:buNone/>
              <a:defRPr sz="1000">
                <a:solidFill>
                  <a:srgbClr val="96979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979B"/>
              </a:buClr>
              <a:buSzPts val="1000"/>
              <a:buNone/>
              <a:defRPr sz="1000">
                <a:solidFill>
                  <a:srgbClr val="96979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3-1">
  <p:cSld name="SECTION_HEADER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1761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●"/>
              <a:defRPr b="1" sz="2800">
                <a:solidFill>
                  <a:srgbClr val="07CC9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○"/>
              <a:defRPr b="1" sz="2800">
                <a:solidFill>
                  <a:srgbClr val="07CC9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■"/>
              <a:defRPr b="1" sz="2800">
                <a:solidFill>
                  <a:srgbClr val="07CC9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●"/>
              <a:defRPr b="1" sz="2800">
                <a:solidFill>
                  <a:srgbClr val="07CC9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○"/>
              <a:defRPr b="1" sz="2800">
                <a:solidFill>
                  <a:srgbClr val="07CC9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■"/>
              <a:defRPr b="1" sz="2800">
                <a:solidFill>
                  <a:srgbClr val="07CC9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●"/>
              <a:defRPr b="1" sz="2800">
                <a:solidFill>
                  <a:srgbClr val="07CC9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○"/>
              <a:defRPr b="1" sz="2800">
                <a:solidFill>
                  <a:srgbClr val="07CC9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■"/>
              <a:defRPr b="1" sz="2800">
                <a:solidFill>
                  <a:srgbClr val="07CC9B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207200" y="2697792"/>
            <a:ext cx="67296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7" name="Google Shape;67;p11"/>
          <p:cNvSpPr/>
          <p:nvPr/>
        </p:nvSpPr>
        <p:spPr>
          <a:xfrm>
            <a:off x="8152800" y="4375450"/>
            <a:ext cx="991200" cy="6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1100" y="896121"/>
            <a:ext cx="841798" cy="74930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 b="5279" l="0" r="0" t="-5279"/>
          <a:stretch/>
        </p:blipFill>
        <p:spPr>
          <a:xfrm>
            <a:off x="8209696" y="139650"/>
            <a:ext cx="694248" cy="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Side Text">
  <p:cSld name="TITLE_AND_BOD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540300" y="1011950"/>
            <a:ext cx="349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540300" y="708600"/>
            <a:ext cx="2862000" cy="2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000">
                <a:solidFill>
                  <a:srgbClr val="96979B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40300" y="1845950"/>
            <a:ext cx="34914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ight Side Text">
  <p:cSld name="TITLE_AND_BOD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5107725" y="1011950"/>
            <a:ext cx="349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5107725" y="708600"/>
            <a:ext cx="2862000" cy="2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000">
                <a:solidFill>
                  <a:srgbClr val="96979B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5107725" y="1845950"/>
            <a:ext cx="34914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Side Text 1">
  <p:cSld name="TITLE_AND_BODY_1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-2700" y="0"/>
            <a:ext cx="4580100" cy="51435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540300" y="1011950"/>
            <a:ext cx="349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540300" y="708600"/>
            <a:ext cx="2862000" cy="2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540300" y="1845950"/>
            <a:ext cx="34914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2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39417" y="1845950"/>
            <a:ext cx="3704583" cy="32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Side Text 1 1">
  <p:cSld name="TITLE_AND_BODY_1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4563900" y="0"/>
            <a:ext cx="4580100" cy="51435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540300" y="1011950"/>
            <a:ext cx="349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" type="subTitle"/>
          </p:nvPr>
        </p:nvSpPr>
        <p:spPr>
          <a:xfrm>
            <a:off x="540300" y="708600"/>
            <a:ext cx="2862000" cy="2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000">
                <a:solidFill>
                  <a:srgbClr val="96979B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540300" y="1845950"/>
            <a:ext cx="34914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08" name="Google Shape;10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9417" y="1845950"/>
            <a:ext cx="3704583" cy="32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ight Side Text 1">
  <p:cSld name="TITLE_AND_BODY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4563375" y="0"/>
            <a:ext cx="4580100" cy="51435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5107725" y="1011950"/>
            <a:ext cx="349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5107725" y="708600"/>
            <a:ext cx="2862000" cy="2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5107725" y="1845950"/>
            <a:ext cx="34914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2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8" y="1845950"/>
            <a:ext cx="3704583" cy="32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ight Side Text 1 1">
  <p:cSld name="TITLE_AND_BODY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-20675" y="0"/>
            <a:ext cx="4580100" cy="51435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5107725" y="1011950"/>
            <a:ext cx="349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●"/>
              <a:defRPr sz="1800">
                <a:solidFill>
                  <a:srgbClr val="07CC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○"/>
              <a:defRPr sz="1800">
                <a:solidFill>
                  <a:srgbClr val="07CC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800"/>
              <a:buChar char="■"/>
              <a:defRPr sz="1800">
                <a:solidFill>
                  <a:srgbClr val="07CC9B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5107725" y="708600"/>
            <a:ext cx="2862000" cy="2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000">
                <a:solidFill>
                  <a:srgbClr val="96979B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000">
                <a:solidFill>
                  <a:srgbClr val="96979B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5107725" y="1845950"/>
            <a:ext cx="3491400" cy="15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64666E"/>
              </a:buClr>
              <a:buSzPts val="1200"/>
              <a:buChar char="●"/>
              <a:defRPr>
                <a:solidFill>
                  <a:srgbClr val="64666E"/>
                </a:solidFill>
              </a:defRPr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Char char="○"/>
              <a:defRPr>
                <a:solidFill>
                  <a:srgbClr val="64666E"/>
                </a:solidFill>
              </a:defRPr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Char char="■"/>
              <a:defRPr>
                <a:solidFill>
                  <a:srgbClr val="64666E"/>
                </a:solidFill>
              </a:defRPr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Char char="●"/>
              <a:defRPr>
                <a:solidFill>
                  <a:srgbClr val="64666E"/>
                </a:solidFill>
              </a:defRPr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Char char="○"/>
              <a:defRPr>
                <a:solidFill>
                  <a:srgbClr val="64666E"/>
                </a:solidFill>
              </a:defRPr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Char char="■"/>
              <a:defRPr>
                <a:solidFill>
                  <a:srgbClr val="64666E"/>
                </a:solidFill>
              </a:defRPr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Char char="●"/>
              <a:defRPr>
                <a:solidFill>
                  <a:srgbClr val="64666E"/>
                </a:solidFill>
              </a:defRPr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Char char="○"/>
              <a:defRPr>
                <a:solidFill>
                  <a:srgbClr val="64666E"/>
                </a:solidFill>
              </a:defRPr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Clr>
                <a:srgbClr val="64666E"/>
              </a:buClr>
              <a:buSzPts val="1200"/>
              <a:buChar char="■"/>
              <a:defRPr>
                <a:solidFill>
                  <a:srgbClr val="64666E"/>
                </a:solidFill>
              </a:defRPr>
            </a:lvl9pPr>
          </a:lstStyle>
          <a:p/>
        </p:txBody>
      </p:sp>
      <p:pic>
        <p:nvPicPr>
          <p:cNvPr id="120" name="Google Shape;12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0683" y="1845950"/>
            <a:ext cx="3704583" cy="32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1638" y="3259225"/>
            <a:ext cx="3020726" cy="18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000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4832400" y="1000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5279" l="0" r="0" t="-5279"/>
          <a:stretch/>
        </p:blipFill>
        <p:spPr>
          <a:xfrm>
            <a:off x="8209696" y="139650"/>
            <a:ext cx="694248" cy="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hite">
  <p:cSld name="TITLE_1">
    <p:bg>
      <p:bgPr>
        <a:noFill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8675" y="413580"/>
            <a:ext cx="2206649" cy="2206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3"/>
          <p:cNvCxnSpPr/>
          <p:nvPr/>
        </p:nvCxnSpPr>
        <p:spPr>
          <a:xfrm>
            <a:off x="2617050" y="2935441"/>
            <a:ext cx="390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 txBox="1"/>
          <p:nvPr>
            <p:ph type="ctrTitle"/>
          </p:nvPr>
        </p:nvSpPr>
        <p:spPr>
          <a:xfrm>
            <a:off x="1446675" y="3102179"/>
            <a:ext cx="62505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446675" y="3701881"/>
            <a:ext cx="62505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subTitle"/>
          </p:nvPr>
        </p:nvSpPr>
        <p:spPr>
          <a:xfrm>
            <a:off x="2832450" y="4666600"/>
            <a:ext cx="3479100" cy="3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5279" l="0" r="0" t="-5279"/>
          <a:stretch/>
        </p:blipFill>
        <p:spPr>
          <a:xfrm>
            <a:off x="8209696" y="139650"/>
            <a:ext cx="694248" cy="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1">
  <p:cSld name="TITLE_AND_TWO_COLUMNS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1638" y="3259225"/>
            <a:ext cx="3020726" cy="18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000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2" type="body"/>
          </p:nvPr>
        </p:nvSpPr>
        <p:spPr>
          <a:xfrm>
            <a:off x="4832400" y="1000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 1">
  <p:cSld name="TITLE_ONL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4-1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3688" y="1926875"/>
            <a:ext cx="5156625" cy="32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148" name="Google Shape;148;p24"/>
          <p:cNvSpPr/>
          <p:nvPr/>
        </p:nvSpPr>
        <p:spPr>
          <a:xfrm>
            <a:off x="8591100" y="4603900"/>
            <a:ext cx="478500" cy="4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4-2">
  <p:cSld name="MAIN_POINT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3688" y="1926875"/>
            <a:ext cx="5156625" cy="32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●"/>
              <a:defRPr sz="3000">
                <a:solidFill>
                  <a:srgbClr val="07CC9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○"/>
              <a:defRPr sz="3000">
                <a:solidFill>
                  <a:srgbClr val="07CC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■"/>
              <a:defRPr sz="3000">
                <a:solidFill>
                  <a:srgbClr val="07CC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●"/>
              <a:defRPr sz="3000">
                <a:solidFill>
                  <a:srgbClr val="07CC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○"/>
              <a:defRPr sz="3000">
                <a:solidFill>
                  <a:srgbClr val="07CC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■"/>
              <a:defRPr sz="3000">
                <a:solidFill>
                  <a:srgbClr val="07CC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●"/>
              <a:defRPr sz="3000">
                <a:solidFill>
                  <a:srgbClr val="07CC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○"/>
              <a:defRPr sz="3000">
                <a:solidFill>
                  <a:srgbClr val="07CC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■"/>
              <a:defRPr sz="3000">
                <a:solidFill>
                  <a:srgbClr val="07CC9B"/>
                </a:solidFill>
              </a:defRPr>
            </a:lvl9pPr>
          </a:lstStyle>
          <a:p/>
        </p:txBody>
      </p:sp>
      <p:sp>
        <p:nvSpPr>
          <p:cNvPr id="154" name="Google Shape;154;p25"/>
          <p:cNvSpPr/>
          <p:nvPr/>
        </p:nvSpPr>
        <p:spPr>
          <a:xfrm>
            <a:off x="8591100" y="4603900"/>
            <a:ext cx="478500" cy="4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s">
  <p:cSld name="MAIN_POINT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8591100" y="4603900"/>
            <a:ext cx="478500" cy="4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6925" y="1309650"/>
            <a:ext cx="4307074" cy="38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type="title"/>
          </p:nvPr>
        </p:nvSpPr>
        <p:spPr>
          <a:xfrm>
            <a:off x="490250" y="450150"/>
            <a:ext cx="6367800" cy="30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●"/>
              <a:defRPr sz="3000">
                <a:solidFill>
                  <a:srgbClr val="07CC9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○"/>
              <a:defRPr sz="3000">
                <a:solidFill>
                  <a:srgbClr val="07CC9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■"/>
              <a:defRPr sz="3000">
                <a:solidFill>
                  <a:srgbClr val="07CC9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●"/>
              <a:defRPr sz="3000">
                <a:solidFill>
                  <a:srgbClr val="07CC9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○"/>
              <a:defRPr sz="3000">
                <a:solidFill>
                  <a:srgbClr val="07CC9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■"/>
              <a:defRPr sz="3000">
                <a:solidFill>
                  <a:srgbClr val="07CC9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●"/>
              <a:defRPr sz="3000">
                <a:solidFill>
                  <a:srgbClr val="07CC9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○"/>
              <a:defRPr sz="3000">
                <a:solidFill>
                  <a:srgbClr val="07CC9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■"/>
              <a:defRPr sz="3000">
                <a:solidFill>
                  <a:srgbClr val="07CC9B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3661250" y="3613350"/>
            <a:ext cx="3196800" cy="51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4517350"/>
            <a:ext cx="59988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Images">
  <p:cSld name="CAPTION_ONLY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1411650" y="3174050"/>
            <a:ext cx="1760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9" name="Google Shape;169;p28"/>
          <p:cNvSpPr txBox="1"/>
          <p:nvPr>
            <p:ph idx="2" type="body"/>
          </p:nvPr>
        </p:nvSpPr>
        <p:spPr>
          <a:xfrm>
            <a:off x="3691658" y="3174050"/>
            <a:ext cx="1760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0" name="Google Shape;170;p28"/>
          <p:cNvSpPr txBox="1"/>
          <p:nvPr>
            <p:ph idx="3" type="body"/>
          </p:nvPr>
        </p:nvSpPr>
        <p:spPr>
          <a:xfrm>
            <a:off x="5971641" y="3174050"/>
            <a:ext cx="1760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71" name="Google Shape;171;p28"/>
          <p:cNvSpPr txBox="1"/>
          <p:nvPr>
            <p:ph idx="4" type="subTitle"/>
          </p:nvPr>
        </p:nvSpPr>
        <p:spPr>
          <a:xfrm>
            <a:off x="1411650" y="2780450"/>
            <a:ext cx="176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5" type="subTitle"/>
          </p:nvPr>
        </p:nvSpPr>
        <p:spPr>
          <a:xfrm>
            <a:off x="3691663" y="2780450"/>
            <a:ext cx="176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6" type="subTitle"/>
          </p:nvPr>
        </p:nvSpPr>
        <p:spPr>
          <a:xfrm>
            <a:off x="5971663" y="2780450"/>
            <a:ext cx="176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5279" l="0" r="0" t="-5279"/>
          <a:stretch/>
        </p:blipFill>
        <p:spPr>
          <a:xfrm>
            <a:off x="8209696" y="139650"/>
            <a:ext cx="694248" cy="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 Images">
  <p:cSld name="CAPTION_ONLY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599120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8591100" y="4603900"/>
            <a:ext cx="478500" cy="4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953200" y="3174050"/>
            <a:ext cx="1481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3" name="Google Shape;183;p29"/>
          <p:cNvSpPr txBox="1"/>
          <p:nvPr>
            <p:ph idx="2" type="body"/>
          </p:nvPr>
        </p:nvSpPr>
        <p:spPr>
          <a:xfrm>
            <a:off x="2871850" y="3174050"/>
            <a:ext cx="1481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4" name="Google Shape;184;p29"/>
          <p:cNvSpPr txBox="1"/>
          <p:nvPr>
            <p:ph idx="3" type="body"/>
          </p:nvPr>
        </p:nvSpPr>
        <p:spPr>
          <a:xfrm>
            <a:off x="4790453" y="3174050"/>
            <a:ext cx="1481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5" name="Google Shape;185;p29"/>
          <p:cNvSpPr txBox="1"/>
          <p:nvPr>
            <p:ph idx="4" type="subTitle"/>
          </p:nvPr>
        </p:nvSpPr>
        <p:spPr>
          <a:xfrm>
            <a:off x="953175" y="2780450"/>
            <a:ext cx="148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6" name="Google Shape;186;p29"/>
          <p:cNvSpPr txBox="1"/>
          <p:nvPr>
            <p:ph idx="5" type="subTitle"/>
          </p:nvPr>
        </p:nvSpPr>
        <p:spPr>
          <a:xfrm>
            <a:off x="2871829" y="2780450"/>
            <a:ext cx="148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7" name="Google Shape;187;p29"/>
          <p:cNvSpPr txBox="1"/>
          <p:nvPr>
            <p:ph idx="6" type="subTitle"/>
          </p:nvPr>
        </p:nvSpPr>
        <p:spPr>
          <a:xfrm>
            <a:off x="4790472" y="2780450"/>
            <a:ext cx="148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88" name="Google Shape;188;p29"/>
          <p:cNvSpPr txBox="1"/>
          <p:nvPr>
            <p:ph idx="7" type="body"/>
          </p:nvPr>
        </p:nvSpPr>
        <p:spPr>
          <a:xfrm>
            <a:off x="6709103" y="3174050"/>
            <a:ext cx="1481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89" name="Google Shape;189;p29"/>
          <p:cNvSpPr txBox="1"/>
          <p:nvPr>
            <p:ph idx="8" type="subTitle"/>
          </p:nvPr>
        </p:nvSpPr>
        <p:spPr>
          <a:xfrm>
            <a:off x="6709122" y="2780450"/>
            <a:ext cx="148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>
            <p:ph idx="9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5279" l="0" r="0" t="-5279"/>
          <a:stretch/>
        </p:blipFill>
        <p:spPr>
          <a:xfrm>
            <a:off x="8209696" y="139650"/>
            <a:ext cx="694248" cy="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+ Column Images">
  <p:cSld name="CAPTION_ONLY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599120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8591100" y="4603900"/>
            <a:ext cx="478500" cy="4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25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9" name="Google Shape;199;p30"/>
          <p:cNvSpPr txBox="1"/>
          <p:nvPr>
            <p:ph idx="2" type="body"/>
          </p:nvPr>
        </p:nvSpPr>
        <p:spPr>
          <a:xfrm>
            <a:off x="1719931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0" name="Google Shape;200;p30"/>
          <p:cNvSpPr txBox="1"/>
          <p:nvPr>
            <p:ph idx="3" type="body"/>
          </p:nvPr>
        </p:nvSpPr>
        <p:spPr>
          <a:xfrm>
            <a:off x="3128146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1" name="Google Shape;201;p30"/>
          <p:cNvSpPr txBox="1"/>
          <p:nvPr>
            <p:ph idx="4" type="subTitle"/>
          </p:nvPr>
        </p:nvSpPr>
        <p:spPr>
          <a:xfrm>
            <a:off x="311700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5" type="subTitle"/>
          </p:nvPr>
        </p:nvSpPr>
        <p:spPr>
          <a:xfrm>
            <a:off x="1719911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6" type="subTitle"/>
          </p:nvPr>
        </p:nvSpPr>
        <p:spPr>
          <a:xfrm>
            <a:off x="3128160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7" type="body"/>
          </p:nvPr>
        </p:nvSpPr>
        <p:spPr>
          <a:xfrm>
            <a:off x="311702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5" name="Google Shape;205;p30"/>
          <p:cNvSpPr txBox="1"/>
          <p:nvPr>
            <p:ph idx="8" type="subTitle"/>
          </p:nvPr>
        </p:nvSpPr>
        <p:spPr>
          <a:xfrm>
            <a:off x="311718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9" type="body"/>
          </p:nvPr>
        </p:nvSpPr>
        <p:spPr>
          <a:xfrm>
            <a:off x="1719920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7" name="Google Shape;207;p30"/>
          <p:cNvSpPr txBox="1"/>
          <p:nvPr>
            <p:ph idx="13" type="subTitle"/>
          </p:nvPr>
        </p:nvSpPr>
        <p:spPr>
          <a:xfrm>
            <a:off x="1719936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14" type="body"/>
          </p:nvPr>
        </p:nvSpPr>
        <p:spPr>
          <a:xfrm>
            <a:off x="3128126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9" name="Google Shape;209;p30"/>
          <p:cNvSpPr txBox="1"/>
          <p:nvPr>
            <p:ph idx="15" type="subTitle"/>
          </p:nvPr>
        </p:nvSpPr>
        <p:spPr>
          <a:xfrm>
            <a:off x="3128144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16" type="body"/>
          </p:nvPr>
        </p:nvSpPr>
        <p:spPr>
          <a:xfrm>
            <a:off x="4543775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1" name="Google Shape;211;p30"/>
          <p:cNvSpPr txBox="1"/>
          <p:nvPr>
            <p:ph idx="17" type="body"/>
          </p:nvPr>
        </p:nvSpPr>
        <p:spPr>
          <a:xfrm>
            <a:off x="5951981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2" name="Google Shape;212;p30"/>
          <p:cNvSpPr txBox="1"/>
          <p:nvPr>
            <p:ph idx="18" type="body"/>
          </p:nvPr>
        </p:nvSpPr>
        <p:spPr>
          <a:xfrm>
            <a:off x="7360196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3" name="Google Shape;213;p30"/>
          <p:cNvSpPr txBox="1"/>
          <p:nvPr>
            <p:ph idx="19" type="subTitle"/>
          </p:nvPr>
        </p:nvSpPr>
        <p:spPr>
          <a:xfrm>
            <a:off x="4543750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20" type="subTitle"/>
          </p:nvPr>
        </p:nvSpPr>
        <p:spPr>
          <a:xfrm>
            <a:off x="5951961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21" type="subTitle"/>
          </p:nvPr>
        </p:nvSpPr>
        <p:spPr>
          <a:xfrm>
            <a:off x="7360210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6" name="Google Shape;216;p30"/>
          <p:cNvSpPr txBox="1"/>
          <p:nvPr>
            <p:ph idx="22" type="body"/>
          </p:nvPr>
        </p:nvSpPr>
        <p:spPr>
          <a:xfrm>
            <a:off x="4543752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7" name="Google Shape;217;p30"/>
          <p:cNvSpPr txBox="1"/>
          <p:nvPr>
            <p:ph idx="23" type="subTitle"/>
          </p:nvPr>
        </p:nvSpPr>
        <p:spPr>
          <a:xfrm>
            <a:off x="4543768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idx="24" type="body"/>
          </p:nvPr>
        </p:nvSpPr>
        <p:spPr>
          <a:xfrm>
            <a:off x="5951970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19" name="Google Shape;219;p30"/>
          <p:cNvSpPr txBox="1"/>
          <p:nvPr>
            <p:ph idx="25" type="subTitle"/>
          </p:nvPr>
        </p:nvSpPr>
        <p:spPr>
          <a:xfrm>
            <a:off x="5951986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0" name="Google Shape;220;p30"/>
          <p:cNvSpPr txBox="1"/>
          <p:nvPr>
            <p:ph idx="26" type="body"/>
          </p:nvPr>
        </p:nvSpPr>
        <p:spPr>
          <a:xfrm>
            <a:off x="7360176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1" name="Google Shape;221;p30"/>
          <p:cNvSpPr txBox="1"/>
          <p:nvPr>
            <p:ph idx="27" type="subTitle"/>
          </p:nvPr>
        </p:nvSpPr>
        <p:spPr>
          <a:xfrm>
            <a:off x="7360194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22" name="Google Shape;22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idx="28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5279" l="0" r="0" t="-5279"/>
          <a:stretch/>
        </p:blipFill>
        <p:spPr>
          <a:xfrm>
            <a:off x="8209696" y="139650"/>
            <a:ext cx="694248" cy="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tline 1">
  <p:cSld name="CUSTOM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637950" y="1520450"/>
            <a:ext cx="29664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  <a:defRPr sz="24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444425" y="935675"/>
            <a:ext cx="41253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Lato"/>
              <a:buChar char="■"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637950" y="1520450"/>
            <a:ext cx="145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4"/>
          <p:cNvSpPr txBox="1"/>
          <p:nvPr>
            <p:ph idx="2" type="subTitle"/>
          </p:nvPr>
        </p:nvSpPr>
        <p:spPr>
          <a:xfrm>
            <a:off x="637950" y="2249450"/>
            <a:ext cx="29664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 Images 1">
  <p:cSld name="CAPTION_ONLY_1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1411650" y="3174050"/>
            <a:ext cx="1760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29" name="Google Shape;229;p31"/>
          <p:cNvSpPr txBox="1"/>
          <p:nvPr>
            <p:ph idx="2" type="body"/>
          </p:nvPr>
        </p:nvSpPr>
        <p:spPr>
          <a:xfrm>
            <a:off x="3691658" y="3174050"/>
            <a:ext cx="1760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0" name="Google Shape;230;p31"/>
          <p:cNvSpPr txBox="1"/>
          <p:nvPr>
            <p:ph idx="3" type="body"/>
          </p:nvPr>
        </p:nvSpPr>
        <p:spPr>
          <a:xfrm>
            <a:off x="5971641" y="3174050"/>
            <a:ext cx="1760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31" name="Google Shape;231;p31"/>
          <p:cNvSpPr txBox="1"/>
          <p:nvPr>
            <p:ph idx="4" type="subTitle"/>
          </p:nvPr>
        </p:nvSpPr>
        <p:spPr>
          <a:xfrm>
            <a:off x="1411650" y="2780450"/>
            <a:ext cx="176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5" type="subTitle"/>
          </p:nvPr>
        </p:nvSpPr>
        <p:spPr>
          <a:xfrm>
            <a:off x="3691663" y="2780450"/>
            <a:ext cx="176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33" name="Google Shape;233;p31"/>
          <p:cNvSpPr txBox="1"/>
          <p:nvPr>
            <p:ph idx="6" type="subTitle"/>
          </p:nvPr>
        </p:nvSpPr>
        <p:spPr>
          <a:xfrm>
            <a:off x="5971663" y="2780450"/>
            <a:ext cx="176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 Images 1">
  <p:cSld name="CAPTION_ONLY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idx="12" type="sldNum"/>
          </p:nvPr>
        </p:nvSpPr>
        <p:spPr>
          <a:xfrm>
            <a:off x="8599120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8591100" y="4603900"/>
            <a:ext cx="478500" cy="4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953200" y="3174050"/>
            <a:ext cx="1481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1" name="Google Shape;241;p32"/>
          <p:cNvSpPr txBox="1"/>
          <p:nvPr>
            <p:ph idx="2" type="body"/>
          </p:nvPr>
        </p:nvSpPr>
        <p:spPr>
          <a:xfrm>
            <a:off x="2871850" y="3174050"/>
            <a:ext cx="1481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2" name="Google Shape;242;p32"/>
          <p:cNvSpPr txBox="1"/>
          <p:nvPr>
            <p:ph idx="3" type="body"/>
          </p:nvPr>
        </p:nvSpPr>
        <p:spPr>
          <a:xfrm>
            <a:off x="4790453" y="3174050"/>
            <a:ext cx="1481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3" name="Google Shape;243;p32"/>
          <p:cNvSpPr txBox="1"/>
          <p:nvPr>
            <p:ph idx="4" type="subTitle"/>
          </p:nvPr>
        </p:nvSpPr>
        <p:spPr>
          <a:xfrm>
            <a:off x="953175" y="2780450"/>
            <a:ext cx="148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5" type="subTitle"/>
          </p:nvPr>
        </p:nvSpPr>
        <p:spPr>
          <a:xfrm>
            <a:off x="2871829" y="2780450"/>
            <a:ext cx="148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6" type="subTitle"/>
          </p:nvPr>
        </p:nvSpPr>
        <p:spPr>
          <a:xfrm>
            <a:off x="4790472" y="2780450"/>
            <a:ext cx="148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7" type="body"/>
          </p:nvPr>
        </p:nvSpPr>
        <p:spPr>
          <a:xfrm>
            <a:off x="6709103" y="3174050"/>
            <a:ext cx="14817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47" name="Google Shape;247;p32"/>
          <p:cNvSpPr txBox="1"/>
          <p:nvPr>
            <p:ph idx="8" type="subTitle"/>
          </p:nvPr>
        </p:nvSpPr>
        <p:spPr>
          <a:xfrm>
            <a:off x="6709122" y="2780450"/>
            <a:ext cx="148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>
            <p:ph idx="9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5279" l="0" r="0" t="-5279"/>
          <a:stretch/>
        </p:blipFill>
        <p:spPr>
          <a:xfrm>
            <a:off x="8209696" y="139650"/>
            <a:ext cx="694248" cy="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+ Column Images 1">
  <p:cSld name="CAPTION_ONLY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idx="12" type="sldNum"/>
          </p:nvPr>
        </p:nvSpPr>
        <p:spPr>
          <a:xfrm>
            <a:off x="8599120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33"/>
          <p:cNvSpPr/>
          <p:nvPr/>
        </p:nvSpPr>
        <p:spPr>
          <a:xfrm>
            <a:off x="8591100" y="4603900"/>
            <a:ext cx="478500" cy="4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311725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6" name="Google Shape;256;p33"/>
          <p:cNvSpPr txBox="1"/>
          <p:nvPr>
            <p:ph idx="2" type="body"/>
          </p:nvPr>
        </p:nvSpPr>
        <p:spPr>
          <a:xfrm>
            <a:off x="1719931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7" name="Google Shape;257;p33"/>
          <p:cNvSpPr txBox="1"/>
          <p:nvPr>
            <p:ph idx="3" type="body"/>
          </p:nvPr>
        </p:nvSpPr>
        <p:spPr>
          <a:xfrm>
            <a:off x="3128146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8" name="Google Shape;258;p33"/>
          <p:cNvSpPr txBox="1"/>
          <p:nvPr>
            <p:ph idx="4" type="subTitle"/>
          </p:nvPr>
        </p:nvSpPr>
        <p:spPr>
          <a:xfrm>
            <a:off x="311700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5" type="subTitle"/>
          </p:nvPr>
        </p:nvSpPr>
        <p:spPr>
          <a:xfrm>
            <a:off x="1719911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idx="6" type="subTitle"/>
          </p:nvPr>
        </p:nvSpPr>
        <p:spPr>
          <a:xfrm>
            <a:off x="3128160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1" name="Google Shape;261;p33"/>
          <p:cNvSpPr txBox="1"/>
          <p:nvPr>
            <p:ph idx="7" type="body"/>
          </p:nvPr>
        </p:nvSpPr>
        <p:spPr>
          <a:xfrm>
            <a:off x="311702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2" name="Google Shape;262;p33"/>
          <p:cNvSpPr txBox="1"/>
          <p:nvPr>
            <p:ph idx="8" type="subTitle"/>
          </p:nvPr>
        </p:nvSpPr>
        <p:spPr>
          <a:xfrm>
            <a:off x="311718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3" name="Google Shape;263;p33"/>
          <p:cNvSpPr txBox="1"/>
          <p:nvPr>
            <p:ph idx="9" type="body"/>
          </p:nvPr>
        </p:nvSpPr>
        <p:spPr>
          <a:xfrm>
            <a:off x="1719920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4" name="Google Shape;264;p33"/>
          <p:cNvSpPr txBox="1"/>
          <p:nvPr>
            <p:ph idx="13" type="subTitle"/>
          </p:nvPr>
        </p:nvSpPr>
        <p:spPr>
          <a:xfrm>
            <a:off x="1719936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5" name="Google Shape;265;p33"/>
          <p:cNvSpPr txBox="1"/>
          <p:nvPr>
            <p:ph idx="14" type="body"/>
          </p:nvPr>
        </p:nvSpPr>
        <p:spPr>
          <a:xfrm>
            <a:off x="3128126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6" name="Google Shape;266;p33"/>
          <p:cNvSpPr txBox="1"/>
          <p:nvPr>
            <p:ph idx="15" type="subTitle"/>
          </p:nvPr>
        </p:nvSpPr>
        <p:spPr>
          <a:xfrm>
            <a:off x="3128144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67" name="Google Shape;267;p33"/>
          <p:cNvSpPr txBox="1"/>
          <p:nvPr>
            <p:ph idx="16" type="body"/>
          </p:nvPr>
        </p:nvSpPr>
        <p:spPr>
          <a:xfrm>
            <a:off x="4543775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8" name="Google Shape;268;p33"/>
          <p:cNvSpPr txBox="1"/>
          <p:nvPr>
            <p:ph idx="17" type="body"/>
          </p:nvPr>
        </p:nvSpPr>
        <p:spPr>
          <a:xfrm>
            <a:off x="5951981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69" name="Google Shape;269;p33"/>
          <p:cNvSpPr txBox="1"/>
          <p:nvPr>
            <p:ph idx="18" type="body"/>
          </p:nvPr>
        </p:nvSpPr>
        <p:spPr>
          <a:xfrm>
            <a:off x="7360196" y="2061992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70" name="Google Shape;270;p33"/>
          <p:cNvSpPr txBox="1"/>
          <p:nvPr>
            <p:ph idx="19" type="subTitle"/>
          </p:nvPr>
        </p:nvSpPr>
        <p:spPr>
          <a:xfrm>
            <a:off x="4543750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1" name="Google Shape;271;p33"/>
          <p:cNvSpPr txBox="1"/>
          <p:nvPr>
            <p:ph idx="20" type="subTitle"/>
          </p:nvPr>
        </p:nvSpPr>
        <p:spPr>
          <a:xfrm>
            <a:off x="5951961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21" type="subTitle"/>
          </p:nvPr>
        </p:nvSpPr>
        <p:spPr>
          <a:xfrm>
            <a:off x="7360210" y="1668392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3" name="Google Shape;273;p33"/>
          <p:cNvSpPr txBox="1"/>
          <p:nvPr>
            <p:ph idx="22" type="body"/>
          </p:nvPr>
        </p:nvSpPr>
        <p:spPr>
          <a:xfrm>
            <a:off x="4543752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74" name="Google Shape;274;p33"/>
          <p:cNvSpPr txBox="1"/>
          <p:nvPr>
            <p:ph idx="23" type="subTitle"/>
          </p:nvPr>
        </p:nvSpPr>
        <p:spPr>
          <a:xfrm>
            <a:off x="4543768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5" name="Google Shape;275;p33"/>
          <p:cNvSpPr txBox="1"/>
          <p:nvPr>
            <p:ph idx="24" type="body"/>
          </p:nvPr>
        </p:nvSpPr>
        <p:spPr>
          <a:xfrm>
            <a:off x="5951970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76" name="Google Shape;276;p33"/>
          <p:cNvSpPr txBox="1"/>
          <p:nvPr>
            <p:ph idx="25" type="subTitle"/>
          </p:nvPr>
        </p:nvSpPr>
        <p:spPr>
          <a:xfrm>
            <a:off x="5951986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26" type="body"/>
          </p:nvPr>
        </p:nvSpPr>
        <p:spPr>
          <a:xfrm>
            <a:off x="7360176" y="4270275"/>
            <a:ext cx="1230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78" name="Google Shape;278;p33"/>
          <p:cNvSpPr txBox="1"/>
          <p:nvPr>
            <p:ph idx="27" type="subTitle"/>
          </p:nvPr>
        </p:nvSpPr>
        <p:spPr>
          <a:xfrm>
            <a:off x="7360194" y="3876675"/>
            <a:ext cx="123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  <a:defRPr b="1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>
            <p:ph idx="28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8599120" y="466321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800">
                <a:solidFill>
                  <a:srgbClr val="888888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8591100" y="4603900"/>
            <a:ext cx="478500" cy="47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36"/>
          <p:cNvSpPr txBox="1"/>
          <p:nvPr>
            <p:ph type="title"/>
          </p:nvPr>
        </p:nvSpPr>
        <p:spPr>
          <a:xfrm>
            <a:off x="856925" y="1073625"/>
            <a:ext cx="1628400" cy="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2" name="Google Shape;292;p36"/>
          <p:cNvSpPr txBox="1"/>
          <p:nvPr>
            <p:ph idx="2" type="title"/>
          </p:nvPr>
        </p:nvSpPr>
        <p:spPr>
          <a:xfrm>
            <a:off x="2791025" y="1073625"/>
            <a:ext cx="1628400" cy="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3" name="Google Shape;293;p36"/>
          <p:cNvSpPr txBox="1"/>
          <p:nvPr>
            <p:ph idx="3" type="title"/>
          </p:nvPr>
        </p:nvSpPr>
        <p:spPr>
          <a:xfrm>
            <a:off x="4724925" y="1073625"/>
            <a:ext cx="1628400" cy="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4" name="Google Shape;294;p36"/>
          <p:cNvSpPr txBox="1"/>
          <p:nvPr>
            <p:ph idx="4" type="title"/>
          </p:nvPr>
        </p:nvSpPr>
        <p:spPr>
          <a:xfrm>
            <a:off x="6659225" y="1073625"/>
            <a:ext cx="1628400" cy="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704075" y="1829625"/>
            <a:ext cx="19341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6" name="Google Shape;296;p36"/>
          <p:cNvSpPr txBox="1"/>
          <p:nvPr>
            <p:ph idx="5" type="body"/>
          </p:nvPr>
        </p:nvSpPr>
        <p:spPr>
          <a:xfrm>
            <a:off x="2638041" y="1829625"/>
            <a:ext cx="19341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6" type="body"/>
          </p:nvPr>
        </p:nvSpPr>
        <p:spPr>
          <a:xfrm>
            <a:off x="4572008" y="1829625"/>
            <a:ext cx="19341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8" name="Google Shape;298;p36"/>
          <p:cNvSpPr txBox="1"/>
          <p:nvPr>
            <p:ph idx="7" type="body"/>
          </p:nvPr>
        </p:nvSpPr>
        <p:spPr>
          <a:xfrm>
            <a:off x="6505974" y="1829625"/>
            <a:ext cx="19341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3">
            <a:alphaModFix/>
          </a:blip>
          <a:srcRect b="5279" l="0" r="0" t="-5279"/>
          <a:stretch/>
        </p:blipFill>
        <p:spPr>
          <a:xfrm>
            <a:off x="8209696" y="139650"/>
            <a:ext cx="694248" cy="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6"/>
          <p:cNvSpPr txBox="1"/>
          <p:nvPr>
            <p:ph idx="8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" name="Google Shape;305;p37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3">
            <a:alphaModFix/>
          </a:blip>
          <a:srcRect b="5279" l="0" r="0" t="-5279"/>
          <a:stretch/>
        </p:blipFill>
        <p:spPr>
          <a:xfrm>
            <a:off x="8209696" y="139650"/>
            <a:ext cx="694248" cy="4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  <a:def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3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38"/>
          <p:cNvSpPr txBox="1"/>
          <p:nvPr>
            <p:ph type="title"/>
          </p:nvPr>
        </p:nvSpPr>
        <p:spPr>
          <a:xfrm>
            <a:off x="856925" y="1073625"/>
            <a:ext cx="1628400" cy="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3" name="Google Shape;313;p38"/>
          <p:cNvSpPr txBox="1"/>
          <p:nvPr>
            <p:ph idx="2" type="title"/>
          </p:nvPr>
        </p:nvSpPr>
        <p:spPr>
          <a:xfrm>
            <a:off x="2791025" y="1073625"/>
            <a:ext cx="1628400" cy="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4" name="Google Shape;314;p38"/>
          <p:cNvSpPr txBox="1"/>
          <p:nvPr>
            <p:ph idx="3" type="title"/>
          </p:nvPr>
        </p:nvSpPr>
        <p:spPr>
          <a:xfrm>
            <a:off x="4724925" y="1073625"/>
            <a:ext cx="1628400" cy="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5" name="Google Shape;315;p38"/>
          <p:cNvSpPr txBox="1"/>
          <p:nvPr>
            <p:ph idx="4" type="title"/>
          </p:nvPr>
        </p:nvSpPr>
        <p:spPr>
          <a:xfrm>
            <a:off x="6659225" y="1073625"/>
            <a:ext cx="1628400" cy="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6" name="Google Shape;316;p38"/>
          <p:cNvSpPr txBox="1"/>
          <p:nvPr>
            <p:ph idx="1" type="body"/>
          </p:nvPr>
        </p:nvSpPr>
        <p:spPr>
          <a:xfrm>
            <a:off x="704075" y="1829625"/>
            <a:ext cx="19341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5" type="body"/>
          </p:nvPr>
        </p:nvSpPr>
        <p:spPr>
          <a:xfrm>
            <a:off x="2638041" y="1829625"/>
            <a:ext cx="19341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6" type="body"/>
          </p:nvPr>
        </p:nvSpPr>
        <p:spPr>
          <a:xfrm>
            <a:off x="4572008" y="1829625"/>
            <a:ext cx="19341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7" type="body"/>
          </p:nvPr>
        </p:nvSpPr>
        <p:spPr>
          <a:xfrm>
            <a:off x="6505974" y="1829625"/>
            <a:ext cx="1934100" cy="2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320" name="Google Shape;32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>
            <p:ph idx="8"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 and Body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●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○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1600"/>
              <a:buFont typeface="Lato"/>
              <a:buChar char="■"/>
              <a:defRPr sz="1600">
                <a:solidFill>
                  <a:srgbClr val="07CC9B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tline 2">
  <p:cSld name="CUSTOM_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3998100" y="0"/>
            <a:ext cx="5145900" cy="5143500"/>
          </a:xfrm>
          <a:prstGeom prst="rect">
            <a:avLst/>
          </a:prstGeom>
          <a:solidFill>
            <a:srgbClr val="E6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0" y="0"/>
            <a:ext cx="3998100" cy="51435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4296000" y="247862"/>
            <a:ext cx="4550100" cy="456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4296000" y="231600"/>
            <a:ext cx="4550100" cy="70500"/>
          </a:xfrm>
          <a:prstGeom prst="roundRect">
            <a:avLst>
              <a:gd fmla="val 0" name="adj"/>
            </a:avLst>
          </a:prstGeom>
          <a:solidFill>
            <a:srgbClr val="475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4391825" y="413538"/>
            <a:ext cx="4358400" cy="4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637950" y="1520450"/>
            <a:ext cx="29664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  <a:defRPr sz="2400"/>
            </a:lvl9pPr>
          </a:lstStyle>
          <a:p/>
        </p:txBody>
      </p:sp>
      <p:cxnSp>
        <p:nvCxnSpPr>
          <p:cNvPr id="36" name="Google Shape;36;p5"/>
          <p:cNvCxnSpPr/>
          <p:nvPr/>
        </p:nvCxnSpPr>
        <p:spPr>
          <a:xfrm>
            <a:off x="637950" y="1520450"/>
            <a:ext cx="145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utline 3">
  <p:cSld name="CUSTOM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39417" y="1845950"/>
            <a:ext cx="3704583" cy="32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0" y="0"/>
            <a:ext cx="3998100" cy="51435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4391825" y="413538"/>
            <a:ext cx="4358400" cy="4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37950" y="1520450"/>
            <a:ext cx="29664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  <a:defRPr sz="2400"/>
            </a:lvl9pPr>
          </a:lstStyle>
          <a:p/>
        </p:txBody>
      </p:sp>
      <p:cxnSp>
        <p:nvCxnSpPr>
          <p:cNvPr id="43" name="Google Shape;43;p6"/>
          <p:cNvCxnSpPr/>
          <p:nvPr/>
        </p:nvCxnSpPr>
        <p:spPr>
          <a:xfrm>
            <a:off x="637950" y="1520450"/>
            <a:ext cx="145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6"/>
          <p:cNvSpPr txBox="1"/>
          <p:nvPr>
            <p:ph idx="2" type="subTitle"/>
          </p:nvPr>
        </p:nvSpPr>
        <p:spPr>
          <a:xfrm>
            <a:off x="637950" y="2249450"/>
            <a:ext cx="29664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ject Header">
  <p:cSld name="CUSTOM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CC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637950" y="1520450"/>
            <a:ext cx="42816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  <a:defRPr sz="24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637950" y="1520450"/>
            <a:ext cx="1456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637950" y="2249450"/>
            <a:ext cx="42816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1-1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6925" y="1309650"/>
            <a:ext cx="4307074" cy="38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3000"/>
              <a:buChar char="●"/>
              <a:defRPr b="1" sz="3000">
                <a:solidFill>
                  <a:srgbClr val="0F193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3000"/>
              <a:buChar char="○"/>
              <a:defRPr b="1" sz="3000">
                <a:solidFill>
                  <a:srgbClr val="0F193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3000"/>
              <a:buChar char="■"/>
              <a:defRPr b="1" sz="3000">
                <a:solidFill>
                  <a:srgbClr val="0F193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3000"/>
              <a:buChar char="●"/>
              <a:defRPr b="1" sz="3000">
                <a:solidFill>
                  <a:srgbClr val="0F193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3000"/>
              <a:buChar char="○"/>
              <a:defRPr b="1" sz="3000">
                <a:solidFill>
                  <a:srgbClr val="0F193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3000"/>
              <a:buChar char="■"/>
              <a:defRPr b="1" sz="3000">
                <a:solidFill>
                  <a:srgbClr val="0F193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3000"/>
              <a:buChar char="●"/>
              <a:defRPr b="1" sz="3000">
                <a:solidFill>
                  <a:srgbClr val="0F193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3000"/>
              <a:buChar char="○"/>
              <a:defRPr b="1" sz="3000">
                <a:solidFill>
                  <a:srgbClr val="0F193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3000"/>
              <a:buChar char="■"/>
              <a:defRPr b="1" sz="3000">
                <a:solidFill>
                  <a:srgbClr val="0F193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1-2">
  <p:cSld name="SECTION_HEADER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6925" y="1309650"/>
            <a:ext cx="4307074" cy="38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●"/>
              <a:defRPr b="1" sz="3000">
                <a:solidFill>
                  <a:srgbClr val="07CC9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○"/>
              <a:defRPr b="1" sz="3000">
                <a:solidFill>
                  <a:srgbClr val="07CC9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■"/>
              <a:defRPr b="1" sz="3000">
                <a:solidFill>
                  <a:srgbClr val="07CC9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●"/>
              <a:defRPr b="1" sz="3000">
                <a:solidFill>
                  <a:srgbClr val="07CC9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○"/>
              <a:defRPr b="1" sz="3000">
                <a:solidFill>
                  <a:srgbClr val="07CC9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■"/>
              <a:defRPr b="1" sz="3000">
                <a:solidFill>
                  <a:srgbClr val="07CC9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●"/>
              <a:defRPr b="1" sz="3000">
                <a:solidFill>
                  <a:srgbClr val="07CC9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○"/>
              <a:defRPr b="1" sz="3000">
                <a:solidFill>
                  <a:srgbClr val="07CC9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3000"/>
              <a:buChar char="■"/>
              <a:defRPr b="1" sz="3000">
                <a:solidFill>
                  <a:srgbClr val="07CC9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 2-1">
  <p:cSld name="SECTION_HEADER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311700" y="1483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●"/>
              <a:defRPr b="1" sz="2800">
                <a:solidFill>
                  <a:srgbClr val="07CC9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○"/>
              <a:defRPr b="1" sz="2800">
                <a:solidFill>
                  <a:srgbClr val="07CC9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■"/>
              <a:defRPr b="1" sz="2800">
                <a:solidFill>
                  <a:srgbClr val="07CC9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●"/>
              <a:defRPr b="1" sz="2800">
                <a:solidFill>
                  <a:srgbClr val="07CC9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○"/>
              <a:defRPr b="1" sz="2800">
                <a:solidFill>
                  <a:srgbClr val="07CC9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■"/>
              <a:defRPr b="1" sz="2800">
                <a:solidFill>
                  <a:srgbClr val="07CC9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●"/>
              <a:defRPr b="1" sz="2800">
                <a:solidFill>
                  <a:srgbClr val="07CC9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○"/>
              <a:defRPr b="1" sz="2800">
                <a:solidFill>
                  <a:srgbClr val="07CC9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7CC9B"/>
              </a:buClr>
              <a:buSzPts val="2800"/>
              <a:buChar char="■"/>
              <a:defRPr b="1" sz="2800">
                <a:solidFill>
                  <a:srgbClr val="07CC9B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1207200" y="2428450"/>
            <a:ext cx="67296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ctr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ctr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ctr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ctr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ctr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ctr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ctr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8152800" y="4375450"/>
            <a:ext cx="991200" cy="6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3168150" y="2324825"/>
            <a:ext cx="2807700" cy="0"/>
          </a:xfrm>
          <a:prstGeom prst="straightConnector1">
            <a:avLst/>
          </a:prstGeom>
          <a:noFill/>
          <a:ln cap="flat" cmpd="sng" w="9525">
            <a:solidFill>
              <a:srgbClr val="E6E7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52376" y="4672825"/>
            <a:ext cx="44218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Char char="●"/>
              <a:defRPr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Char char="○"/>
              <a:defRPr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Char char="■"/>
              <a:defRPr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Char char="●"/>
              <a:defRPr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Char char="○"/>
              <a:defRPr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Char char="■"/>
              <a:defRPr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Char char="●"/>
              <a:defRPr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Char char="○"/>
              <a:defRPr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Clr>
                <a:srgbClr val="64666E"/>
              </a:buClr>
              <a:buSzPts val="1200"/>
              <a:buFont typeface="Lato"/>
              <a:buChar char="■"/>
              <a:defRPr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>
              <a:buNone/>
              <a:defRPr sz="900">
                <a:solidFill>
                  <a:srgbClr val="96979B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●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○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F1938"/>
              </a:buClr>
              <a:buSzPts val="1600"/>
              <a:buFont typeface="Lato"/>
              <a:buChar char="■"/>
              <a:defRPr sz="1600">
                <a:solidFill>
                  <a:srgbClr val="0F193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5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2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ctrTitle"/>
          </p:nvPr>
        </p:nvSpPr>
        <p:spPr>
          <a:xfrm>
            <a:off x="1446758" y="2958875"/>
            <a:ext cx="62505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new in mobile world</a:t>
            </a:r>
            <a:endParaRPr/>
          </a:p>
        </p:txBody>
      </p:sp>
      <p:sp>
        <p:nvSpPr>
          <p:cNvPr id="332" name="Google Shape;332;p40"/>
          <p:cNvSpPr txBox="1"/>
          <p:nvPr>
            <p:ph idx="1" type="subTitle"/>
          </p:nvPr>
        </p:nvSpPr>
        <p:spPr>
          <a:xfrm>
            <a:off x="1446748" y="3558575"/>
            <a:ext cx="625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March - 2020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idx="1" type="body"/>
          </p:nvPr>
        </p:nvSpPr>
        <p:spPr>
          <a:xfrm>
            <a:off x="311700" y="1152475"/>
            <a:ext cx="85206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Siri/Google Assistant/Alexa - Voice assistant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US"/>
              <a:t>Detects the invoking phrase “Hey siri”, “Alexa”, “Ok google” on device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9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5" name="Google Shape;405;p4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Machine Learning on device</a:t>
            </a:r>
            <a:endParaRPr/>
          </a:p>
        </p:txBody>
      </p:sp>
      <p:pic>
        <p:nvPicPr>
          <p:cNvPr id="406" name="Google Shape;4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775" y="1961575"/>
            <a:ext cx="3924447" cy="28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5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Camera enhancements</a:t>
            </a:r>
            <a:endParaRPr/>
          </a:p>
        </p:txBody>
      </p:sp>
      <p:graphicFrame>
        <p:nvGraphicFramePr>
          <p:cNvPr id="413" name="Google Shape;413;p50"/>
          <p:cNvGraphicFramePr/>
          <p:nvPr/>
        </p:nvGraphicFramePr>
        <p:xfrm>
          <a:off x="952500" y="93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{926E9887-C61B-4A68-82BB-02D7230E603B}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iPhone 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iPhone 11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2MP rear camera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 MP both rear and front.</a:t>
                      </a:r>
                      <a:b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</a:br>
                      <a:endParaRPr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Rear - </a:t>
                      </a:r>
                      <a:r>
                        <a:rPr b="1"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triple-lens with optical zoom</a:t>
                      </a:r>
                      <a:endParaRPr b="1"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rgbClr val="64666E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one ƒ/2.4 aperture </a:t>
                      </a:r>
                      <a:r>
                        <a:rPr b="1"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ultra wide angle lens</a:t>
                      </a:r>
                      <a:endParaRPr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4666E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one ƒ/1.8 </a:t>
                      </a:r>
                      <a:r>
                        <a:rPr b="1"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wide angle lens</a:t>
                      </a:r>
                      <a:endParaRPr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4666E"/>
                        </a:buClr>
                        <a:buSzPts val="1200"/>
                        <a:buFont typeface="Lato"/>
                        <a:buAutoNum type="arabicPeriod"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one ƒ/2.0 </a:t>
                      </a:r>
                      <a:r>
                        <a:rPr b="1"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telephoto lens</a:t>
                      </a:r>
                      <a:endParaRPr b="1"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optical image stabilization (on wide-angle and telephoto, not on ultrawide), brighter dual-LED flash, autofocus, IR filter, Burst mode, 6-element lens, 4K video recording at 24, 30 or 60 FPS or 1080p at 30 or 60 FPS, slow-motion video (1080p at 120 FPS or 240 FPS), time-lapse with stabilization, panorama (up to 63 megapixels), portrait mode, portrait lighting, facial recognition, digital image stabilization, stereo audio recording</a:t>
                      </a:r>
                      <a:endParaRPr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311700" y="1152475"/>
            <a:ext cx="4072500" cy="17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Impact:</a:t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Gaming - well known Pokemon Go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Google </a:t>
            </a:r>
            <a:r>
              <a:rPr lang="en-US"/>
              <a:t>translate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Shopping Experience - Lenskart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Entertainment - Snapchat/Instagram video filters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Screen resolution helps in giving a near real experience</a:t>
            </a:r>
            <a:endParaRPr/>
          </a:p>
        </p:txBody>
      </p:sp>
      <p:sp>
        <p:nvSpPr>
          <p:cNvPr id="419" name="Google Shape;419;p51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5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Augmented Reality / Virtual Reality</a:t>
            </a:r>
            <a:endParaRPr/>
          </a:p>
        </p:txBody>
      </p:sp>
      <p:pic>
        <p:nvPicPr>
          <p:cNvPr id="421" name="Google Shape;4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075" y="826875"/>
            <a:ext cx="190500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400" y="3507300"/>
            <a:ext cx="3086974" cy="14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73" y="3573800"/>
            <a:ext cx="2123575" cy="13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Secured Enclave - iOS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Permissioning model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End to end encryption - Whatsapp, Signal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2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5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Security &amp; Privacy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Wearable Tech</a:t>
            </a:r>
            <a:endParaRPr b="1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Google glasses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S</a:t>
            </a:r>
            <a:r>
              <a:rPr lang="en-US"/>
              <a:t>mart Watches + Activity Trackers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Apple Watch / Android watches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/>
              <a:t>Internet of Things</a:t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Smart homes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Your run of the mill products become intelligent in their own way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3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5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p5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State of mobile - statistics that matter</a:t>
            </a:r>
            <a:endParaRPr/>
          </a:p>
        </p:txBody>
      </p:sp>
      <p:pic>
        <p:nvPicPr>
          <p:cNvPr id="449" name="Google Shape;4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00" y="701525"/>
            <a:ext cx="8100608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5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State of mobile - statistics that matter</a:t>
            </a:r>
            <a:endParaRPr/>
          </a:p>
        </p:txBody>
      </p:sp>
      <p:pic>
        <p:nvPicPr>
          <p:cNvPr id="456" name="Google Shape;4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25" y="701525"/>
            <a:ext cx="3640150" cy="43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5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State of mobile - statistics that matter</a:t>
            </a:r>
            <a:endParaRPr/>
          </a:p>
        </p:txBody>
      </p:sp>
      <p:pic>
        <p:nvPicPr>
          <p:cNvPr id="463" name="Google Shape;463;p57"/>
          <p:cNvPicPr preferRelativeResize="0"/>
          <p:nvPr/>
        </p:nvPicPr>
        <p:blipFill rotWithShape="1">
          <a:blip r:embed="rId3">
            <a:alphaModFix/>
          </a:blip>
          <a:srcRect b="71089" l="0" r="0" t="0"/>
          <a:stretch/>
        </p:blipFill>
        <p:spPr>
          <a:xfrm>
            <a:off x="1421300" y="1644487"/>
            <a:ext cx="2794950" cy="185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7"/>
          <p:cNvPicPr preferRelativeResize="0"/>
          <p:nvPr/>
        </p:nvPicPr>
        <p:blipFill rotWithShape="1">
          <a:blip r:embed="rId3">
            <a:alphaModFix/>
          </a:blip>
          <a:srcRect b="0" l="0" r="0" t="30123"/>
          <a:stretch/>
        </p:blipFill>
        <p:spPr>
          <a:xfrm>
            <a:off x="4216250" y="572700"/>
            <a:ext cx="2933674" cy="457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5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State of mobile - statistics that matter</a:t>
            </a:r>
            <a:endParaRPr/>
          </a:p>
        </p:txBody>
      </p:sp>
      <p:pic>
        <p:nvPicPr>
          <p:cNvPr id="471" name="Google Shape;4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563" y="701525"/>
            <a:ext cx="3974882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Where are we?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What might be next?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Statistics that matter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Q&amp;A</a:t>
            </a:r>
            <a:endParaRPr sz="1800"/>
          </a:p>
        </p:txBody>
      </p:sp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4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new - 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ctrTitle"/>
          </p:nvPr>
        </p:nvSpPr>
        <p:spPr>
          <a:xfrm>
            <a:off x="1446750" y="3295525"/>
            <a:ext cx="6250500" cy="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Q&amp;A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ctrTitle"/>
          </p:nvPr>
        </p:nvSpPr>
        <p:spPr>
          <a:xfrm>
            <a:off x="1446758" y="2958875"/>
            <a:ext cx="62505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</a:t>
            </a:r>
            <a:endParaRPr/>
          </a:p>
        </p:txBody>
      </p:sp>
      <p:sp>
        <p:nvSpPr>
          <p:cNvPr id="482" name="Google Shape;482;p60"/>
          <p:cNvSpPr txBox="1"/>
          <p:nvPr>
            <p:ph idx="1" type="subTitle"/>
          </p:nvPr>
        </p:nvSpPr>
        <p:spPr>
          <a:xfrm>
            <a:off x="1446748" y="3558575"/>
            <a:ext cx="625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ayushg@zendrive.com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transition</a:t>
            </a:r>
            <a:endParaRPr/>
          </a:p>
        </p:txBody>
      </p:sp>
      <p:pic>
        <p:nvPicPr>
          <p:cNvPr id="346" name="Google Shape;3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223" y="841625"/>
            <a:ext cx="2597800" cy="34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50" y="1004288"/>
            <a:ext cx="3433500" cy="31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1404250" y="4139200"/>
            <a:ext cx="1955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2007 - iPhone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5961725" y="4441325"/>
            <a:ext cx="19008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2019 - iPhone 11 Pro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Enhanced CPU and RAM</a:t>
            </a:r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311700" y="4815650"/>
            <a:ext cx="41964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ato"/>
                <a:ea typeface="Lato"/>
                <a:cs typeface="Lato"/>
                <a:sym typeface="Lato"/>
              </a:rPr>
              <a:t>Source: Wikipedia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57" name="Google Shape;357;p43"/>
          <p:cNvGraphicFramePr/>
          <p:nvPr/>
        </p:nvGraphicFramePr>
        <p:xfrm>
          <a:off x="1819725" y="119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{926E9887-C61B-4A68-82BB-02D7230E603B}</a:tableStyleId>
              </a:tblPr>
              <a:tblGrid>
                <a:gridCol w="2752275"/>
                <a:gridCol w="2752275"/>
              </a:tblGrid>
              <a:tr h="452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iPhone 1 (2007)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iPhone 11 Pro (2019)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47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Samsung 32-bit RISC ARM 1176JZ(F)-S v1.0 </a:t>
                      </a:r>
                      <a:endParaRPr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620 MHz Underclocked to 412 MHz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Hexa-core (2× high power Lightning cores at 2.66 GHz + </a:t>
                      </a:r>
                      <a:endParaRPr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4× low power Thunder cores at 1.82 GHz)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5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128 MB eDRAM</a:t>
                      </a:r>
                      <a:endParaRPr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 GB - 4096 MB LPDDR4X RAM (32 times) </a:t>
                      </a:r>
                      <a:r>
                        <a:rPr b="1" lang="en-US" sz="1200">
                          <a:solidFill>
                            <a:srgbClr val="64666E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32 times</a:t>
                      </a:r>
                      <a:endParaRPr b="1" sz="1200">
                        <a:solidFill>
                          <a:srgbClr val="64666E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 txBox="1"/>
          <p:nvPr>
            <p:ph idx="1" type="body"/>
          </p:nvPr>
        </p:nvSpPr>
        <p:spPr>
          <a:xfrm>
            <a:off x="311700" y="1152475"/>
            <a:ext cx="50901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Faster processing of tasks.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Multiple cores for CPU and dedicated GPU on device.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US"/>
              <a:t>A game changer in entertainment apps, games, security etc.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US"/>
              <a:t>Simulating physics engine</a:t>
            </a:r>
            <a:endParaRPr/>
          </a:p>
        </p:txBody>
      </p:sp>
      <p:sp>
        <p:nvSpPr>
          <p:cNvPr id="363" name="Google Shape;363;p44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Enhanced CPU and RAM</a:t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977" y="1152475"/>
            <a:ext cx="226627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950" y="2511475"/>
            <a:ext cx="36576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p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Enhanced CPU and RAM</a:t>
            </a:r>
            <a:endParaRPr/>
          </a:p>
        </p:txBody>
      </p:sp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800" y="2404750"/>
            <a:ext cx="3538392" cy="256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 txBox="1"/>
          <p:nvPr/>
        </p:nvSpPr>
        <p:spPr>
          <a:xfrm>
            <a:off x="371850" y="838450"/>
            <a:ext cx="84003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AutoNum type="arabicPeriod"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Higher memory on device allows OS to concurrently run multiple apps.</a:t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AutoNum type="alphaLcPeriod"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Helps in allowing user to </a:t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AutoNum type="romanLcPeriod"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scroll through Twitter while </a:t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AutoNum type="romanLcPeriod"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chatting on Whatsapp. Or </a:t>
            </a:r>
            <a:endParaRPr sz="1200">
              <a:solidFill>
                <a:srgbClr val="64666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4666E"/>
              </a:buClr>
              <a:buSzPts val="1200"/>
              <a:buFont typeface="Lato"/>
              <a:buAutoNum type="romanLcPeriod"/>
            </a:pPr>
            <a:r>
              <a:rPr lang="en-US" sz="1200">
                <a:solidFill>
                  <a:srgbClr val="64666E"/>
                </a:solidFill>
                <a:latin typeface="Lato"/>
                <a:ea typeface="Lato"/>
                <a:cs typeface="Lato"/>
                <a:sym typeface="Lato"/>
              </a:rPr>
              <a:t>watching a video on Youtube with picture in picture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/>
              <a:t>2G</a:t>
            </a:r>
            <a:r>
              <a:rPr lang="en-US"/>
              <a:t> GPRS - 40 kbit/s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EDGE - 384 kbit/sec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/>
              <a:t>4G</a:t>
            </a:r>
            <a:r>
              <a:rPr lang="en-US"/>
              <a:t> LTE - 300 Mbit/s - 300000 kbit/s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7500x increase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Had a direct impact on every aspect of life today.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From consumer apps to businesses, we have a visible change in the landscape.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As a live example, In the pretext of Covid-19, a lot of organizations could allow users to work remotely.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speed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idx="1" type="body"/>
          </p:nvPr>
        </p:nvSpPr>
        <p:spPr>
          <a:xfrm>
            <a:off x="311700" y="3225450"/>
            <a:ext cx="8520600" cy="13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Impacts:</a:t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P</a:t>
            </a:r>
            <a:r>
              <a:rPr lang="en-US"/>
              <a:t>hysical activity tracking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Medical state monitoring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Infrared sensors help in face detection in darkness</a:t>
            </a:r>
            <a:endParaRPr/>
          </a:p>
        </p:txBody>
      </p:sp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" name="Google Shape;388;p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Better sensors</a:t>
            </a:r>
            <a:endParaRPr/>
          </a:p>
        </p:txBody>
      </p:sp>
      <p:pic>
        <p:nvPicPr>
          <p:cNvPr id="389" name="Google Shape;3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612" y="725100"/>
            <a:ext cx="3796767" cy="234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idx="1" type="body"/>
          </p:nvPr>
        </p:nvSpPr>
        <p:spPr>
          <a:xfrm>
            <a:off x="311700" y="1152475"/>
            <a:ext cx="4525800" cy="22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Face and fingerprint lock</a:t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Biometric ID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US"/>
              <a:t>Detect and work with facial augmentations like hat, beard, glasses etc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Animoji/Memoji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8"/>
          <p:cNvSpPr txBox="1"/>
          <p:nvPr>
            <p:ph idx="12" type="sldNum"/>
          </p:nvPr>
        </p:nvSpPr>
        <p:spPr>
          <a:xfrm>
            <a:off x="8712063" y="4846325"/>
            <a:ext cx="322800" cy="1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p4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Machine Learning on device</a:t>
            </a:r>
            <a:endParaRPr/>
          </a:p>
        </p:txBody>
      </p:sp>
      <p:pic>
        <p:nvPicPr>
          <p:cNvPr id="397" name="Google Shape;3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25" y="927000"/>
            <a:ext cx="3719851" cy="186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200" y="2987026"/>
            <a:ext cx="1805500" cy="18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